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42803750" cx="302752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482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  <p:ext uri="GoogleSlidesCustomDataVersion2">
      <go:slidesCustomData xmlns:go="http://customooxmlschemas.google.com/" r:id="rId8" roundtripDataSignature="AMtx7mhY0ObFnlwy848XJpYVv2MRaylC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482" orient="horz"/>
        <p:guide pos="953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Calibri"/>
              <a:buNone/>
              <a:defRPr sz="1986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6622"/>
              <a:buNone/>
              <a:defRPr sz="6622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960"/>
              <a:buNone/>
              <a:defRPr sz="596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888888"/>
              </a:buClr>
              <a:buSzPts val="5297"/>
              <a:buNone/>
              <a:defRPr sz="529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b="1" sz="7946"/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b="1" sz="6622"/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b="1" sz="5960"/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b="1" sz="7946"/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b="1" sz="6622"/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b="1" sz="5960"/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01382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indent="-817308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indent="-733171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indent="-649097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indent="-649097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indent="-649097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indent="-649097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indent="-649097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indent="-649096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Calibri"/>
              <a:buNone/>
              <a:defRPr sz="1059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Calibri"/>
              <a:buNone/>
              <a:defRPr b="0" i="0" sz="145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817308" lvl="0" marL="457200" marR="0" rtl="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b="0" i="0" sz="927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33171" lvl="1" marL="9144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b="0" i="0" sz="794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649097" lvl="2" marL="13716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b="0" i="0" sz="662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607060" lvl="3" marL="18288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607060" lvl="4" marL="22860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607060" lvl="5" marL="27432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607060" lvl="6" marL="32004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607060" lvl="7" marL="36576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607059" lvl="8" marL="41148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9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97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717" y="0"/>
            <a:ext cx="30275999" cy="42993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82" y="0"/>
            <a:ext cx="30142248" cy="42803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2025-04-22T06:53:48Z</dcterms:created>
  <dc:creator>Microsoft Office User</dc:creator>
</cp:coreProperties>
</file>