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9"/>
    <p:restoredTop sz="96871"/>
  </p:normalViewPr>
  <p:slideViewPr>
    <p:cSldViewPr snapToGrid="0" snapToObjects="1" showGuides="1">
      <p:cViewPr varScale="1">
        <p:scale>
          <a:sx n="147" d="100"/>
          <a:sy n="147" d="100"/>
        </p:scale>
        <p:origin x="264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FD3208-818A-4A4A-B3EB-A28A7327DF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5FD31C-0B7A-1E4A-9E3E-D791F9AC1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930A21-77F9-744B-BD3A-D48A399F7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0A6BDA-F0DD-EE42-9975-BB70D2184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05C7C-6780-9042-8A89-3962D4460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2246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164AFF-9ED5-6E47-80DA-188011877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2D2833-5BBB-F54A-ABB8-C916C7C80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52B97C0-C063-D546-9C82-2AB827F6C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4FA3143-310B-6247-8E6A-8273B2D17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C4E7F45-1836-784D-BDB2-F2E4D4A4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258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74E4F8-A88E-7645-A774-942482085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4B7038-787D-AC49-ACA3-535A7F267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C314D85-89F9-5241-9FA8-03A7533B2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C73B1D-5E5F-DD4E-B9BA-BC4AB0A2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EC2F9F3-A769-8744-BD3E-EE865705B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77249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8C7546-1D65-1148-AF81-30DA4059F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5C2564-C1D1-294D-938D-0F8953D761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E9CF9E4-2A39-6C40-A731-E35F87DA2D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0AD8706-A65A-B44E-BEAC-C7F3B2E239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A5E9C08-69FE-B846-8045-8F3A90FB5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C51AB34-A38D-0942-AFA6-F30CCAF34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17143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C68F2-DB87-DF4C-ACC3-57CFA38B5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FE4066B-A20D-8A47-9E78-D84B0F107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E34886-64C0-4843-9A3C-AAAA334AE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0629853-2095-1740-ACE9-D3C9799932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FBAB9B0-ECF5-7F47-A852-3F1F1ECB3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87AEAC8-A211-6D4F-B4A6-3FB65463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F52FB9-1B58-C644-8F3D-6B01B4F3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F32D018-72FD-B84E-B03E-708FC87D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8317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546A08-25EC-8140-B54D-91710865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D13331-6F50-074A-8564-83BB10B2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FCC38AC-928A-6E41-B74F-1EEA11426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FEFC1CF-5877-CE45-B22B-B8B50301B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2185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F5C5851-B44B-6946-A4F1-572D1314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78CCB20-65F7-6B40-951B-6E55CA1D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75957C3-67CC-B946-9E75-01802E91B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3115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74E36-C70A-D347-901A-1C691D472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FDC730-2C58-EE4E-BA9F-6E49E214E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A3C47F-6515-EA4D-BEB4-D73FCD34D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DA562F-17CD-5747-8BA0-B1EBB944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BDECC67-9E7F-8C4F-83D4-85F7D0D3D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1E0B6A9-745A-8545-AE3F-846843A1E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35131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B6FF49-1C66-6548-A653-C61444B1E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416761-8798-1740-B1DC-89FBD7578E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6FBDB9B-A1D1-0047-B8DE-60C5A5E925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E7DF1B-7C12-2347-87ED-3D64709A2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2411677-B29C-C64F-834A-E45620410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9265F81-F10A-FC46-91D1-78E84B65B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401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D4CA86-ECBB-5049-B211-3D27A5265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38FADB5-0C83-4C4E-8FDA-EB9688DE8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A5BAB2-3AD7-0543-AE4C-87384034B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2D34D2-C488-474C-8F56-21C907386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C03161-A2DC-5B4E-92EF-59E35D17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3736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85A1EE2-C31D-894F-BECD-AA70DA305B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32D818D-5A03-A541-A3E3-D0E4DC4E1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FCB3E1A-4CB8-6040-8820-2D5DD0871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B20FC5-21C1-5A4D-B407-7578114F7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46F643-F696-A746-95D3-A68B45C9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00884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4E7B5E2-1133-6547-8529-6827EF052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A36964-AE3C-1C44-850D-15B46B4BE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54CD69-683E-8F46-9DEB-AB9F701080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E470E-B02E-D148-8799-574E55A749BB}" type="datetimeFigureOut">
              <a:rPr lang="es-MX" smtClean="0"/>
              <a:t>22/04/25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102D48-3E3D-5842-AE92-A1E66FF4FD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85B21-200E-474F-91F3-62B3FFB97F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9C46C-94F5-1047-AF09-CAA4B22ACB5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93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73E502A-D7B3-EB48-ABEE-00C0226E6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3B1A18A-3333-A54A-AED3-31D6A49F5A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0940" y="1436128"/>
            <a:ext cx="8650941" cy="2387600"/>
          </a:xfrm>
        </p:spPr>
        <p:txBody>
          <a:bodyPr>
            <a:normAutofit/>
          </a:bodyPr>
          <a:lstStyle/>
          <a:p>
            <a:pPr algn="l"/>
            <a:r>
              <a:rPr lang="es-MX" sz="5000" b="1" dirty="0">
                <a:solidFill>
                  <a:schemeClr val="bg1"/>
                </a:solidFill>
                <a:latin typeface="Helvetica" pitchFamily="2" charset="0"/>
                <a:cs typeface="Archivo SemiBold" pitchFamily="2" charset="77"/>
              </a:rPr>
              <a:t>Título de la presentación:</a:t>
            </a:r>
            <a:br>
              <a:rPr lang="es-MX" sz="5000" b="1" dirty="0">
                <a:solidFill>
                  <a:schemeClr val="bg1"/>
                </a:solidFill>
                <a:latin typeface="Helvetica" pitchFamily="2" charset="0"/>
                <a:cs typeface="Archivo SemiBold" pitchFamily="2" charset="77"/>
              </a:rPr>
            </a:br>
            <a:endParaRPr lang="es-MX" sz="5000" b="1" dirty="0">
              <a:solidFill>
                <a:schemeClr val="bg1"/>
              </a:solidFill>
              <a:latin typeface="Helvetica" pitchFamily="2" charset="0"/>
              <a:cs typeface="Archivo SemiBold" pitchFamily="2" charset="77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BBE1656-F528-7B40-A972-029627A124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5835" y="4082651"/>
            <a:ext cx="7100047" cy="645460"/>
          </a:xfrm>
        </p:spPr>
        <p:txBody>
          <a:bodyPr>
            <a:normAutofit/>
          </a:bodyPr>
          <a:lstStyle/>
          <a:p>
            <a:pPr algn="r"/>
            <a:r>
              <a:rPr lang="es-MX" sz="2800" b="1" dirty="0">
                <a:solidFill>
                  <a:srgbClr val="00DDFF"/>
                </a:solidFill>
                <a:latin typeface="Helvetica" pitchFamily="2" charset="0"/>
              </a:rPr>
              <a:t>Nombre de autor (es)</a:t>
            </a:r>
            <a:endParaRPr lang="es-MX" sz="2800" dirty="0">
              <a:solidFill>
                <a:srgbClr val="00DDFF"/>
              </a:solidFill>
              <a:latin typeface="Helvetica" pitchFamily="2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F444BA6C-3730-0C46-89C6-A22B02A8E119}"/>
              </a:ext>
            </a:extLst>
          </p:cNvPr>
          <p:cNvSpPr/>
          <p:nvPr/>
        </p:nvSpPr>
        <p:spPr>
          <a:xfrm>
            <a:off x="5109882" y="464970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effectLst/>
                <a:latin typeface="Helvetica" pitchFamily="2" charset="0"/>
              </a:rPr>
              <a:t>Nombre de la institución educativa o empresa. También puede agregarse cargo desempeñado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2357588-511F-BE43-A9BA-8306067FC3B6}"/>
              </a:ext>
            </a:extLst>
          </p:cNvPr>
          <p:cNvSpPr txBox="1"/>
          <p:nvPr/>
        </p:nvSpPr>
        <p:spPr>
          <a:xfrm>
            <a:off x="7575176" y="5468471"/>
            <a:ext cx="3630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b="1" dirty="0">
                <a:solidFill>
                  <a:schemeClr val="bg1"/>
                </a:solidFill>
                <a:latin typeface="Helvetica" pitchFamily="2" charset="0"/>
              </a:rPr>
              <a:t>Logotipos de institución </a:t>
            </a:r>
            <a:br>
              <a:rPr lang="es-MX" b="1" dirty="0">
                <a:solidFill>
                  <a:schemeClr val="bg1"/>
                </a:solidFill>
                <a:latin typeface="Helvetica" pitchFamily="2" charset="0"/>
              </a:rPr>
            </a:br>
            <a:r>
              <a:rPr lang="es-MX" b="1" dirty="0">
                <a:solidFill>
                  <a:schemeClr val="bg1"/>
                </a:solidFill>
                <a:latin typeface="Helvetica" pitchFamily="2" charset="0"/>
              </a:rPr>
              <a:t>o empresa</a:t>
            </a:r>
          </a:p>
        </p:txBody>
      </p:sp>
    </p:spTree>
    <p:extLst>
      <p:ext uri="{BB962C8B-B14F-4D97-AF65-F5344CB8AC3E}">
        <p14:creationId xmlns:p14="http://schemas.microsoft.com/office/powerpoint/2010/main" val="1946620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AE8A4FD-2805-5C45-A335-BFB3A05D0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DE641EA8-BCA0-A845-8E8B-FC9203A9A019}"/>
              </a:ext>
            </a:extLst>
          </p:cNvPr>
          <p:cNvSpPr txBox="1"/>
          <p:nvPr/>
        </p:nvSpPr>
        <p:spPr>
          <a:xfrm>
            <a:off x="6331131" y="6104708"/>
            <a:ext cx="2673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400" i="1" dirty="0">
                <a:solidFill>
                  <a:srgbClr val="7030A0"/>
                </a:solidFill>
                <a:latin typeface="Helvetica Light Oblique" panose="020B0403020202020204" pitchFamily="34" charset="0"/>
              </a:rPr>
              <a:t>La elección tipografica es libre</a:t>
            </a:r>
          </a:p>
        </p:txBody>
      </p:sp>
    </p:spTree>
    <p:extLst>
      <p:ext uri="{BB962C8B-B14F-4D97-AF65-F5344CB8AC3E}">
        <p14:creationId xmlns:p14="http://schemas.microsoft.com/office/powerpoint/2010/main" val="5028650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</TotalTime>
  <Words>37</Words>
  <Application>Microsoft Macintosh PowerPoint</Application>
  <PresentationFormat>Panorámica</PresentationFormat>
  <Paragraphs>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Archivo SemiBold</vt:lpstr>
      <vt:lpstr>Arial</vt:lpstr>
      <vt:lpstr>Calibri</vt:lpstr>
      <vt:lpstr>Calibri Light</vt:lpstr>
      <vt:lpstr>Helvetica</vt:lpstr>
      <vt:lpstr>Helvetica Light Oblique</vt:lpstr>
      <vt:lpstr>Tema de Office</vt:lpstr>
      <vt:lpstr>Título de la presentación: </vt:lpstr>
      <vt:lpstr>Presentación de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presentación: </dc:title>
  <dc:creator>Microsoft Office User</dc:creator>
  <cp:lastModifiedBy>Microsoft Office User</cp:lastModifiedBy>
  <cp:revision>5</cp:revision>
  <dcterms:created xsi:type="dcterms:W3CDTF">2025-04-22T01:35:27Z</dcterms:created>
  <dcterms:modified xsi:type="dcterms:W3CDTF">2025-04-22T23:55:37Z</dcterms:modified>
</cp:coreProperties>
</file>